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2399288" cy="43200638"/>
  <p:notesSz cx="6858000" cy="9144000"/>
  <p:defaultTextStyle>
    <a:defPPr lvl="0">
      <a:defRPr lang="en-US"/>
    </a:defPPr>
    <a:lvl1pPr marL="0" lv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3">
          <p15:clr>
            <a:srgbClr val="A4A3A4"/>
          </p15:clr>
        </p15:guide>
        <p15:guide id="2" pos="27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5" d="100"/>
          <a:sy n="25" d="100"/>
        </p:scale>
        <p:origin x="2244" y="-1878"/>
      </p:cViewPr>
      <p:guideLst>
        <p:guide orient="horz" pos="2073"/>
        <p:guide pos="27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>
            <a:extLst>
              <a:ext uri="{FF2B5EF4-FFF2-40B4-BE49-F238E27FC236}">
                <a16:creationId xmlns:a16="http://schemas.microsoft.com/office/drawing/2014/main" id="{C4AFD5DB-297F-7D80-C484-EFF803AA83EE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1EBBCB27-9881-B47D-0079-DAE8D5EE1A21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56946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287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145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09018" indent="-272700" algn="l" defTabSz="4287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145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090797" indent="-218160" algn="l" defTabSz="4287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145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527116" indent="-218160" algn="l" defTabSz="4287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145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1963436" indent="-218160" algn="l" defTabSz="4287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145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181594" algn="l" defTabSz="872638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6pPr>
    <a:lvl7pPr marL="2617913" algn="l" defTabSz="872638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7pPr>
    <a:lvl8pPr marL="3054233" algn="l" defTabSz="872638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8pPr>
    <a:lvl9pPr marL="3490551" algn="l" defTabSz="872638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508DA6F9-BDC1-8C6A-24B9-A7CCFD7B009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688C36E6-2E5D-51E6-D0A0-D2DFB438D48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588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726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14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40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386E0-117D-7561-EB22-1D1BB7167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020" y="2299383"/>
            <a:ext cx="27945251" cy="835030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429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76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11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33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3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43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011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7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32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24">
            <a:extLst>
              <a:ext uri="{FF2B5EF4-FFF2-40B4-BE49-F238E27FC236}">
                <a16:creationId xmlns:a16="http://schemas.microsoft.com/office/drawing/2014/main" id="{F4B682C3-BC83-4BA8-6358-91DDF3596CBB}"/>
              </a:ext>
            </a:extLst>
          </p:cNvPr>
          <p:cNvSpPr/>
          <p:nvPr/>
        </p:nvSpPr>
        <p:spPr>
          <a:xfrm>
            <a:off x="0" y="42587896"/>
            <a:ext cx="32399287" cy="686551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C175528B-ACA8-D8E9-0810-0CC457212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73310" y="34133103"/>
            <a:ext cx="13727518" cy="609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4168" b="1" dirty="0">
                <a:solidFill>
                  <a:srgbClr val="005E9D"/>
                </a:solidFill>
              </a:rPr>
              <a:t>                REFERÊNCIAS </a:t>
            </a:r>
          </a:p>
          <a:p>
            <a:pPr>
              <a:buClrTx/>
              <a:buFontTx/>
              <a:buNone/>
            </a:pPr>
            <a:endParaRPr lang="pt-BR" altLang="en-US" sz="3031" b="1" dirty="0"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ALMEIDA, F. F. M. Os fundamentos geológicos do relevo paulista. </a:t>
            </a:r>
            <a:r>
              <a:rPr lang="pt-BR" altLang="en-US" sz="2273" i="1" dirty="0">
                <a:cs typeface="Times New Roman" panose="02020603050405020304" pitchFamily="18" charset="0"/>
              </a:rPr>
              <a:t>Boletim IGG</a:t>
            </a:r>
            <a:r>
              <a:rPr lang="pt-BR" altLang="en-US" sz="2273" dirty="0">
                <a:cs typeface="Times New Roman" panose="02020603050405020304" pitchFamily="18" charset="0"/>
              </a:rPr>
              <a:t>, São Paulo, v. 41, p. 169-263, 1964.</a:t>
            </a:r>
          </a:p>
          <a:p>
            <a:pPr algn="just"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 </a:t>
            </a:r>
          </a:p>
          <a:p>
            <a:pPr algn="just">
              <a:buClrTx/>
              <a:buFontTx/>
              <a:buNone/>
            </a:pPr>
            <a:r>
              <a:rPr lang="en-US" altLang="en-US" sz="2273" dirty="0">
                <a:cs typeface="Times New Roman" panose="02020603050405020304" pitchFamily="18" charset="0"/>
              </a:rPr>
              <a:t>AUDEMARD, F. A.; SANTIS, F. de. Survey of liquefaction structures induced by recent moderate earthquakes. </a:t>
            </a:r>
            <a:r>
              <a:rPr lang="en-US" altLang="en-US" sz="2273" i="1" dirty="0">
                <a:cs typeface="Times New Roman" panose="02020603050405020304" pitchFamily="18" charset="0"/>
              </a:rPr>
              <a:t>Bulletin of the International Association of Engineering Geology</a:t>
            </a:r>
            <a:r>
              <a:rPr lang="en-US" altLang="en-US" sz="2273" dirty="0">
                <a:cs typeface="Times New Roman" panose="02020603050405020304" pitchFamily="18" charset="0"/>
              </a:rPr>
              <a:t>, n. 44, p. 5-16, 1991.</a:t>
            </a:r>
          </a:p>
          <a:p>
            <a:pPr algn="just">
              <a:buClrTx/>
              <a:buFontTx/>
              <a:buNone/>
            </a:pPr>
            <a:r>
              <a:rPr lang="en-US" altLang="en-US" sz="2273" dirty="0">
                <a:cs typeface="Times New Roman" panose="02020603050405020304" pitchFamily="18" charset="0"/>
              </a:rPr>
              <a:t> </a:t>
            </a:r>
          </a:p>
          <a:p>
            <a:pPr algn="just"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INSTITUTO DE PESQUISAS TECNOLÓGICAS DO ESTADO DE SÃO PAULO - IPT. Compartimentação estrutural e evolução tectônica do Estado de São Paulo. São Paulo: IPT, 1989. 2 v. Relatório 27.394.</a:t>
            </a:r>
          </a:p>
          <a:p>
            <a:pPr algn="just"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 </a:t>
            </a:r>
          </a:p>
          <a:p>
            <a:pPr algn="just"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ETCHEBEHERE, M. L. C. </a:t>
            </a:r>
            <a:r>
              <a:rPr lang="pt-BR" altLang="en-US" sz="2273" i="1" dirty="0">
                <a:cs typeface="Times New Roman" panose="02020603050405020304" pitchFamily="18" charset="0"/>
              </a:rPr>
              <a:t>Terraços </a:t>
            </a:r>
            <a:r>
              <a:rPr lang="pt-BR" altLang="en-US" sz="2273" i="1" dirty="0" err="1">
                <a:cs typeface="Times New Roman" panose="02020603050405020304" pitchFamily="18" charset="0"/>
              </a:rPr>
              <a:t>neoquaternários</a:t>
            </a:r>
            <a:r>
              <a:rPr lang="pt-BR" altLang="en-US" sz="2273" i="1" dirty="0">
                <a:cs typeface="Times New Roman" panose="02020603050405020304" pitchFamily="18" charset="0"/>
              </a:rPr>
              <a:t> no vale do Rio do Peixe, Planalto Ocidental Paulista</a:t>
            </a:r>
            <a:r>
              <a:rPr lang="pt-BR" altLang="en-US" sz="2273" dirty="0">
                <a:cs typeface="Times New Roman" panose="02020603050405020304" pitchFamily="18" charset="0"/>
              </a:rPr>
              <a:t>: implicações estratigráficas e tectônicas. 2000. 2 v. Tese (Doutorado em Geociências) - Instituto de Geociências e Ciências Exatas, Universidade Estadual Paulista, Rio Claro, 2000.</a:t>
            </a:r>
          </a:p>
          <a:p>
            <a:pPr algn="just">
              <a:buClrTx/>
              <a:buFontTx/>
              <a:buNone/>
            </a:pPr>
            <a:r>
              <a:rPr lang="pt-BR" altLang="en-US" sz="2273" dirty="0">
                <a:cs typeface="Times New Roman" panose="02020603050405020304" pitchFamily="18" charset="0"/>
              </a:rPr>
              <a:t> </a:t>
            </a:r>
          </a:p>
          <a:p>
            <a:pPr>
              <a:buClrTx/>
              <a:buFontTx/>
              <a:buNone/>
            </a:pPr>
            <a:endParaRPr lang="pt-BR" altLang="en-US" sz="2273" dirty="0">
              <a:cs typeface="Times New Roman" panose="02020603050405020304" pitchFamily="18" charset="0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C97B013B-9F32-23F6-A3B2-3FFDDAA62F73}"/>
              </a:ext>
            </a:extLst>
          </p:cNvPr>
          <p:cNvSpPr/>
          <p:nvPr/>
        </p:nvSpPr>
        <p:spPr>
          <a:xfrm>
            <a:off x="17092857" y="34426317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43E98192-9056-1100-3AD4-C777BE8486F5}"/>
              </a:ext>
            </a:extLst>
          </p:cNvPr>
          <p:cNvSpPr/>
          <p:nvPr/>
        </p:nvSpPr>
        <p:spPr>
          <a:xfrm>
            <a:off x="2309614" y="33792888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86" name="Text Box 14">
            <a:extLst>
              <a:ext uri="{FF2B5EF4-FFF2-40B4-BE49-F238E27FC236}">
                <a16:creationId xmlns:a16="http://schemas.microsoft.com/office/drawing/2014/main" id="{49A8E0F6-06AA-698D-8649-5FB196B71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786" y="33505464"/>
            <a:ext cx="13110990" cy="714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4168" b="1" dirty="0">
                <a:solidFill>
                  <a:srgbClr val="005E9D"/>
                </a:solidFill>
              </a:rPr>
              <a:t>                METODOLOGIA</a:t>
            </a:r>
          </a:p>
          <a:p>
            <a:pPr algn="ctr">
              <a:buClrTx/>
              <a:buFontTx/>
              <a:buNone/>
            </a:pPr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</p:txBody>
      </p:sp>
      <p:sp>
        <p:nvSpPr>
          <p:cNvPr id="3085" name="Text Box 13">
            <a:extLst>
              <a:ext uri="{FF2B5EF4-FFF2-40B4-BE49-F238E27FC236}">
                <a16:creationId xmlns:a16="http://schemas.microsoft.com/office/drawing/2014/main" id="{0081B192-434D-A51B-FD88-6DB871659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665" y="9255919"/>
            <a:ext cx="13110990" cy="1099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4168" b="1" dirty="0">
                <a:solidFill>
                  <a:srgbClr val="005E9D"/>
                </a:solidFill>
              </a:rPr>
              <a:t>                INTRODUÇÃO</a:t>
            </a:r>
          </a:p>
          <a:p>
            <a:pPr>
              <a:buClrTx/>
              <a:buFontTx/>
              <a:buNone/>
            </a:pPr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>
              <a:latin typeface="Times New Roman" panose="02020603050405020304" pitchFamily="18" charset="0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93CEFB92-7D0E-EF92-6B03-1C62E920F7DC}"/>
              </a:ext>
            </a:extLst>
          </p:cNvPr>
          <p:cNvSpPr/>
          <p:nvPr/>
        </p:nvSpPr>
        <p:spPr>
          <a:xfrm>
            <a:off x="2309615" y="9535486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87" name="Text Box 15">
            <a:extLst>
              <a:ext uri="{FF2B5EF4-FFF2-40B4-BE49-F238E27FC236}">
                <a16:creationId xmlns:a16="http://schemas.microsoft.com/office/drawing/2014/main" id="{5FEBC72A-2A22-428C-4D4C-AD398BF02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4875" y="9248396"/>
            <a:ext cx="13110989" cy="650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4168" b="1" dirty="0">
                <a:solidFill>
                  <a:srgbClr val="005E9D"/>
                </a:solidFill>
              </a:rPr>
              <a:t>                RESULTADOS E DISCUSSÃO</a:t>
            </a:r>
          </a:p>
          <a:p>
            <a:pPr algn="ctr">
              <a:buClrTx/>
              <a:buFontTx/>
              <a:buNone/>
            </a:pPr>
            <a:endParaRPr lang="pt-BR" altLang="en-US" sz="4168" dirty="0">
              <a:solidFill>
                <a:srgbClr val="1B71B8"/>
              </a:solidFill>
            </a:endParaRPr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</p:txBody>
      </p:sp>
      <p:sp>
        <p:nvSpPr>
          <p:cNvPr id="3077" name="Text Box 5">
            <a:extLst>
              <a:ext uri="{FF2B5EF4-FFF2-40B4-BE49-F238E27FC236}">
                <a16:creationId xmlns:a16="http://schemas.microsoft.com/office/drawing/2014/main" id="{5D2A4427-5C93-FC65-72E0-61803865E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665" y="21162601"/>
            <a:ext cx="13110990" cy="1099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pt-BR" altLang="en-US" sz="4168" b="1" dirty="0">
                <a:solidFill>
                  <a:srgbClr val="005E9D"/>
                </a:solidFill>
              </a:rPr>
              <a:t>                OBJETIVOS</a:t>
            </a:r>
          </a:p>
          <a:p>
            <a:pPr algn="ctr"/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>
              <a:latin typeface="Times New Roman" panose="02020603050405020304" pitchFamily="18" charset="0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EAFE5A8B-0B5D-41D0-6E75-9AA68E86A9EC}"/>
              </a:ext>
            </a:extLst>
          </p:cNvPr>
          <p:cNvSpPr/>
          <p:nvPr/>
        </p:nvSpPr>
        <p:spPr>
          <a:xfrm>
            <a:off x="2321700" y="21447114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88" name="Text Box 16">
            <a:extLst>
              <a:ext uri="{FF2B5EF4-FFF2-40B4-BE49-F238E27FC236}">
                <a16:creationId xmlns:a16="http://schemas.microsoft.com/office/drawing/2014/main" id="{A2A103FB-BB72-1F96-B769-049D86E3E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67295" y="21786947"/>
            <a:ext cx="13110990" cy="714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pt-BR" altLang="en-US" sz="4168" b="1" dirty="0">
                <a:solidFill>
                  <a:srgbClr val="005E9D"/>
                </a:solidFill>
              </a:rPr>
              <a:t>                CONCLUSÃO</a:t>
            </a:r>
          </a:p>
          <a:p>
            <a:pPr>
              <a:buClrTx/>
              <a:buFontTx/>
              <a:buNone/>
            </a:pPr>
            <a:endParaRPr lang="pt-BR" altLang="en-US" sz="4168" dirty="0">
              <a:solidFill>
                <a:srgbClr val="1B71B8"/>
              </a:solidFill>
            </a:endParaRPr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  <a:p>
            <a:pPr>
              <a:buClrTx/>
              <a:buFontTx/>
              <a:buNone/>
            </a:pPr>
            <a:r>
              <a:rPr lang="pt-BR" altLang="en-US" sz="4168" dirty="0"/>
              <a:t>Texto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r>
              <a:rPr lang="pt-BR" altLang="en-US" sz="4168" dirty="0"/>
              <a:t> </a:t>
            </a:r>
            <a:r>
              <a:rPr lang="pt-BR" altLang="en-US" sz="4168" dirty="0" err="1"/>
              <a:t>texto</a:t>
            </a:r>
            <a:endParaRPr lang="pt-BR" altLang="en-US" sz="4168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39313BB-B55C-FBA8-771A-BECA78EABD04}"/>
              </a:ext>
            </a:extLst>
          </p:cNvPr>
          <p:cNvSpPr/>
          <p:nvPr/>
        </p:nvSpPr>
        <p:spPr>
          <a:xfrm>
            <a:off x="17066197" y="22078653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DE2F6A-CE6E-7E7B-A2EC-6145BACA0ACD}"/>
              </a:ext>
            </a:extLst>
          </p:cNvPr>
          <p:cNvSpPr/>
          <p:nvPr/>
        </p:nvSpPr>
        <p:spPr>
          <a:xfrm>
            <a:off x="2333786" y="6645797"/>
            <a:ext cx="27779837" cy="1049187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74" name="Text Box 2">
            <a:extLst>
              <a:ext uri="{FF2B5EF4-FFF2-40B4-BE49-F238E27FC236}">
                <a16:creationId xmlns:a16="http://schemas.microsoft.com/office/drawing/2014/main" id="{BCF4E36C-556B-8107-4417-23C0775F8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6720" y="6733087"/>
            <a:ext cx="23614518" cy="92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spcBef>
                <a:spcPts val="2485"/>
              </a:spcBef>
              <a:buClrTx/>
            </a:pPr>
            <a:r>
              <a:rPr lang="pt-BR" altLang="en-US" sz="5400" b="1" dirty="0">
                <a:solidFill>
                  <a:schemeClr val="bg1"/>
                </a:solidFill>
              </a:rPr>
              <a:t>TÍTULO DO TRABALHO</a:t>
            </a:r>
            <a:endParaRPr lang="pt-BR" altLang="en-US" sz="3978" b="1" dirty="0"/>
          </a:p>
        </p:txBody>
      </p:sp>
      <p:sp>
        <p:nvSpPr>
          <p:cNvPr id="3075" name="Text Box 3">
            <a:extLst>
              <a:ext uri="{FF2B5EF4-FFF2-40B4-BE49-F238E27FC236}">
                <a16:creationId xmlns:a16="http://schemas.microsoft.com/office/drawing/2014/main" id="{320C2DF9-3209-0DDC-8992-FF0496D62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1532" y="7802879"/>
            <a:ext cx="21007057" cy="49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spcBef>
                <a:spcPts val="1658"/>
              </a:spcBef>
              <a:buClrTx/>
            </a:pPr>
            <a:r>
              <a:rPr lang="pt-BR" altLang="en-US" sz="2652" b="1" baseline="30000" dirty="0">
                <a:latin typeface="Futura Md BT" pitchFamily="32" charset="0"/>
                <a:cs typeface="Times New Roman" panose="02020603050405020304" pitchFamily="18" charset="0"/>
              </a:rPr>
              <a:t> </a:t>
            </a:r>
            <a:r>
              <a:rPr lang="pt-BR" altLang="en-US" sz="2652" b="1" dirty="0">
                <a:latin typeface="Futura Md BT" pitchFamily="32" charset="0"/>
                <a:cs typeface="Times New Roman" panose="02020603050405020304" pitchFamily="18" charset="0"/>
              </a:rPr>
              <a:t>  AUTOR</a:t>
            </a:r>
            <a:r>
              <a:rPr lang="pt-BR" altLang="en-US" sz="2652" b="1" baseline="30000" dirty="0">
                <a:latin typeface="Futura Md BT" pitchFamily="32" charset="0"/>
                <a:cs typeface="Times New Roman" panose="02020603050405020304" pitchFamily="18" charset="0"/>
              </a:rPr>
              <a:t>1</a:t>
            </a:r>
            <a:r>
              <a:rPr lang="pt-BR" altLang="en-US" sz="2652" b="1" dirty="0">
                <a:latin typeface="Futura Md BT" pitchFamily="32" charset="0"/>
                <a:cs typeface="Times New Roman" panose="02020603050405020304" pitchFamily="18" charset="0"/>
              </a:rPr>
              <a:t>; AUTOR</a:t>
            </a:r>
            <a:r>
              <a:rPr lang="pt-BR" altLang="en-US" sz="2652" b="1" baseline="30000" dirty="0">
                <a:latin typeface="Futura Md BT" pitchFamily="32" charset="0"/>
                <a:cs typeface="Times New Roman" panose="02020603050405020304" pitchFamily="18" charset="0"/>
              </a:rPr>
              <a:t>2</a:t>
            </a:r>
            <a:r>
              <a:rPr lang="pt-BR" altLang="en-US" sz="2652" b="1" dirty="0">
                <a:latin typeface="Futura Md BT" pitchFamily="32" charset="0"/>
                <a:cs typeface="Times New Roman" panose="02020603050405020304" pitchFamily="18" charset="0"/>
              </a:rPr>
              <a:t>;</a:t>
            </a:r>
            <a:r>
              <a:rPr lang="pt-BR" altLang="en-US" sz="2652" b="1" baseline="30000" dirty="0">
                <a:latin typeface="Futura Md BT" pitchFamily="32" charset="0"/>
                <a:cs typeface="Times New Roman" panose="02020603050405020304" pitchFamily="18" charset="0"/>
              </a:rPr>
              <a:t> </a:t>
            </a:r>
            <a:r>
              <a:rPr lang="pt-BR" altLang="en-US" sz="2652" b="1" dirty="0">
                <a:latin typeface="Futura Md BT" pitchFamily="32" charset="0"/>
                <a:cs typeface="Times New Roman" panose="02020603050405020304" pitchFamily="18" charset="0"/>
              </a:rPr>
              <a:t>AUTOR³; AUTOR</a:t>
            </a:r>
            <a:r>
              <a:rPr lang="pt-BR" altLang="en-US" sz="2652" b="1" baseline="30000" dirty="0">
                <a:latin typeface="Futura Md BT" pitchFamily="32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076" name="Text Box 4">
            <a:extLst>
              <a:ext uri="{FF2B5EF4-FFF2-40B4-BE49-F238E27FC236}">
                <a16:creationId xmlns:a16="http://schemas.microsoft.com/office/drawing/2014/main" id="{7859C545-A0C9-0621-8729-C3EC37191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3716" y="41178181"/>
            <a:ext cx="13012263" cy="131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  <a:tab pos="11231563" algn="l"/>
                <a:tab pos="11680825" algn="l"/>
                <a:tab pos="12130088" algn="l"/>
                <a:tab pos="12579350" algn="l"/>
                <a:tab pos="13028613" algn="l"/>
                <a:tab pos="13477875" algn="l"/>
                <a:tab pos="13927138" algn="l"/>
                <a:tab pos="14376400" algn="l"/>
                <a:tab pos="14825663" algn="l"/>
                <a:tab pos="15274925" algn="l"/>
                <a:tab pos="15724188" algn="l"/>
                <a:tab pos="16173450" algn="l"/>
                <a:tab pos="16622713" algn="l"/>
                <a:tab pos="17071975" algn="l"/>
                <a:tab pos="17521238" algn="l"/>
                <a:tab pos="17970500" algn="l"/>
                <a:tab pos="18419763" algn="l"/>
                <a:tab pos="18869025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2652" baseline="30000" dirty="0">
                <a:latin typeface="Garamond" panose="02020404030301010803" pitchFamily="18" charset="0"/>
                <a:cs typeface="Times New Roman" panose="02020603050405020304" pitchFamily="18" charset="0"/>
              </a:rPr>
              <a:t>1 </a:t>
            </a:r>
            <a:r>
              <a:rPr lang="pt-BR" altLang="en-US" sz="2652" dirty="0"/>
              <a:t>Titulação acadêmica, instituição, Campus, contato: xxxx@uffs.edu.br</a:t>
            </a:r>
          </a:p>
          <a:p>
            <a:pPr>
              <a:buClrTx/>
              <a:buFontTx/>
              <a:buNone/>
            </a:pPr>
            <a:r>
              <a:rPr lang="pt-BR" altLang="en-US" sz="2652" baseline="30000" dirty="0">
                <a:latin typeface="Garamond" panose="02020404030301010803" pitchFamily="18" charset="0"/>
                <a:cs typeface="Times New Roman" panose="02020603050405020304" pitchFamily="18" charset="0"/>
              </a:rPr>
              <a:t>2</a:t>
            </a:r>
            <a:r>
              <a:rPr lang="pt-BR" altLang="en-US" sz="2652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pt-BR" altLang="en-US" sz="2652" dirty="0"/>
              <a:t>Titulação acadêmica, instituição, Campus, bolsista (se for, informar o tipo de bolsa), contato: xxxx@uffs.edu.br</a:t>
            </a:r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3D54E95-C632-27B2-DBA5-F7C84E607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6244" y="16494919"/>
            <a:ext cx="12917379" cy="4434488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46"/>
          </a:p>
        </p:txBody>
      </p:sp>
      <p:sp>
        <p:nvSpPr>
          <p:cNvPr id="3080" name="Text Box 8">
            <a:extLst>
              <a:ext uri="{FF2B5EF4-FFF2-40B4-BE49-F238E27FC236}">
                <a16:creationId xmlns:a16="http://schemas.microsoft.com/office/drawing/2014/main" id="{2EAA4BCC-C7A4-EFF5-C4F2-4144F9AB6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0811" y="20951965"/>
            <a:ext cx="3629845" cy="45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2368">
                <a:latin typeface="Times New Roman" panose="02020603050405020304" pitchFamily="18" charset="0"/>
              </a:rPr>
              <a:t>Figura 4. Legenda da figura </a:t>
            </a:r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DD23B764-A203-D646-44EA-E92E9A6A8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4060" y="29798802"/>
            <a:ext cx="5138232" cy="3368347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46"/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F96239E1-F2CB-459C-A4FA-AE49584AB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58124" y="29798802"/>
            <a:ext cx="6255499" cy="3368347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46"/>
          </a:p>
        </p:txBody>
      </p:sp>
      <p:sp>
        <p:nvSpPr>
          <p:cNvPr id="3083" name="Text Box 11">
            <a:extLst>
              <a:ext uri="{FF2B5EF4-FFF2-40B4-BE49-F238E27FC236}">
                <a16:creationId xmlns:a16="http://schemas.microsoft.com/office/drawing/2014/main" id="{F9D0FCFB-4DC9-F500-E123-35994D5D4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2857" y="33135570"/>
            <a:ext cx="3629845" cy="45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2368">
                <a:latin typeface="Times New Roman" panose="02020603050405020304" pitchFamily="18" charset="0"/>
              </a:rPr>
              <a:t>Figura 5. Legenda da figura </a:t>
            </a:r>
          </a:p>
        </p:txBody>
      </p:sp>
      <p:sp>
        <p:nvSpPr>
          <p:cNvPr id="3084" name="Text Box 12">
            <a:extLst>
              <a:ext uri="{FF2B5EF4-FFF2-40B4-BE49-F238E27FC236}">
                <a16:creationId xmlns:a16="http://schemas.microsoft.com/office/drawing/2014/main" id="{3CDE3478-B4CD-B599-BCED-EAD321C9B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6920" y="33272410"/>
            <a:ext cx="3629845" cy="45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5251" tIns="44330" rIns="85251" bIns="4433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89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pt-BR" altLang="en-US" sz="2368">
                <a:latin typeface="Times New Roman" panose="02020603050405020304" pitchFamily="18" charset="0"/>
              </a:rPr>
              <a:t>Figura 6. Legenda da figura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2F4A071-FAF6-9611-63B5-B1BE2CA6C1DE}"/>
              </a:ext>
            </a:extLst>
          </p:cNvPr>
          <p:cNvSpPr txBox="1"/>
          <p:nvPr/>
        </p:nvSpPr>
        <p:spPr>
          <a:xfrm>
            <a:off x="17174060" y="40207380"/>
            <a:ext cx="1311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APOIO:														                                               ORGANIZAÇÃO: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0"/>
          <a:stretch>
            <a:fillRect/>
          </a:stretch>
        </p:blipFill>
        <p:spPr>
          <a:xfrm>
            <a:off x="17196244" y="40686683"/>
            <a:ext cx="9808659" cy="1561006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94FDD493-2DE1-8447-699E-5BB571B7B933}"/>
              </a:ext>
            </a:extLst>
          </p:cNvPr>
          <p:cNvSpPr/>
          <p:nvPr/>
        </p:nvSpPr>
        <p:spPr>
          <a:xfrm>
            <a:off x="17196244" y="9549839"/>
            <a:ext cx="2245175" cy="176320"/>
          </a:xfrm>
          <a:prstGeom prst="rect">
            <a:avLst/>
          </a:prstGeom>
          <a:solidFill>
            <a:srgbClr val="005E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68F1765-413F-E90B-F75C-655832C41B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994" y="619041"/>
            <a:ext cx="19773299" cy="5620393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0E2484C6-D767-5606-ED58-20C0DCF1C000}"/>
              </a:ext>
            </a:extLst>
          </p:cNvPr>
          <p:cNvSpPr/>
          <p:nvPr/>
        </p:nvSpPr>
        <p:spPr>
          <a:xfrm>
            <a:off x="24204707" y="40153592"/>
            <a:ext cx="2986906" cy="237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D6EA1699-A5D0-F654-BB8D-140F5A441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17175" y="40567493"/>
            <a:ext cx="2515985" cy="1429079"/>
          </a:xfrm>
          <a:prstGeom prst="rect">
            <a:avLst/>
          </a:prstGeom>
        </p:spPr>
      </p:pic>
      <p:pic>
        <p:nvPicPr>
          <p:cNvPr id="4" name="Imagem 2">
            <a:extLst>
              <a:ext uri="{FF2B5EF4-FFF2-40B4-BE49-F238E27FC236}">
                <a16:creationId xmlns:a16="http://schemas.microsoft.com/office/drawing/2014/main" id="{828F8809-965B-1487-FE6E-7FE0FE023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49"/>
          <a:stretch>
            <a:fillRect/>
          </a:stretch>
        </p:blipFill>
        <p:spPr>
          <a:xfrm>
            <a:off x="24051369" y="40526800"/>
            <a:ext cx="3067834" cy="156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710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Microsoft Office PowerPoint</Application>
  <PresentationFormat>Custom</PresentationFormat>
  <Paragraphs>37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Futura Md BT</vt:lpstr>
      <vt:lpstr>Garamond</vt:lpstr>
      <vt:lpstr>Times New Roman</vt:lpstr>
      <vt:lpstr>Tema do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Lucas Daniel</cp:lastModifiedBy>
  <cp:revision>2</cp:revision>
  <dcterms:modified xsi:type="dcterms:W3CDTF">2026-05-20T14:41:29Z</dcterms:modified>
</cp:coreProperties>
</file>